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9" r:id="rId9"/>
    <p:sldId id="287" r:id="rId10"/>
    <p:sldId id="270" r:id="rId11"/>
    <p:sldId id="288" r:id="rId12"/>
    <p:sldId id="271" r:id="rId13"/>
    <p:sldId id="273" r:id="rId14"/>
    <p:sldId id="297" r:id="rId15"/>
    <p:sldId id="28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300" r:id="rId25"/>
    <p:sldId id="263" r:id="rId26"/>
    <p:sldId id="264" r:id="rId27"/>
    <p:sldId id="265" r:id="rId2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6"/>
    <p:restoredTop sz="94671"/>
  </p:normalViewPr>
  <p:slideViewPr>
    <p:cSldViewPr snapToGrid="0" snapToObjects="1">
      <p:cViewPr varScale="1">
        <p:scale>
          <a:sx n="55" d="100"/>
          <a:sy n="55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5D88F6-C868-4640-ABF7-D03E8CA96612}" type="slidenum">
              <a:t>‹Nr.›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3364-F446-4B1B-B0CD-BF4C296D7334}" type="datetimeFigureOut">
              <a:rPr lang="en-US"/>
              <a:t>4/28/17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3040-11A4-494F-BFE3-486011CDD2D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8181-DF87-45E9-B9A3-759F7B255C2C}" type="datetimeFigureOut">
              <a:rPr lang="en-US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7AC74A9-1978-4C59-90E6-739ABC36C824}" type="slidenum">
              <a:t>‹Nr.›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85C99-2713-481D-9429-7AF03B7A7D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B07-3F32-4BC0-881C-C6E6B3A2D481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6751B-82F9-4C1C-BA5E-4B3A9D356A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12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4681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346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780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0493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97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22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859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9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2004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2092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52076-9E80-47B1-8F91-FFDE7E6B138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356F-571C-4080-8CC7-756CBB029A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005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5460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107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20459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7783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564BE-C68A-46D5-BF3D-E8040E6CDB4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1581B-9079-4E36-A295-C71C0BC6E9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7788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77BD-F3E1-48D8-AFAA-597AD7C47B0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1F404-13E4-4A07-8427-962A159616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797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FC0CA-8F3C-4B75-A599-49C3021E3DC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ED3CB-D954-4552-A04B-8A90B7F492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14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F3CB8-63CE-4C3B-B595-5DA49A0AE45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BEB01-D791-4471-AB52-CCD15DCAC5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62943-189A-47E6-9119-F2BE89D7076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C3B6-F9D3-4E8B-A483-716F6BC6EC5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027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ED8F3-97B7-4117-A873-2225BBDDF29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5BFE5-1587-47A4-A588-205AE7D4E7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868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708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5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3190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82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7B64C1B3-73AC-4D5F-8B1E-41D916644F3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11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29E1EB64-EC85-41A5-9F3B-C547604F27F2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E57D113B-65D0-4895-9950-5488AE5FEEB3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5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BE2D368-AB42-4150-847B-18CC2DC468E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01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D038D507-879C-4CD7-836D-8E48B4DCD5D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54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6647CB1E-0D64-42B4-801D-6B405DD3FF9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68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7811155-A2B3-416D-A1FD-CEAFA6AA6635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0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919E228-478D-4282-B77D-569B20D8B8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B615243E-F772-4058-B940-A28BA25AFEB7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43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5530B21E-3122-4103-B72F-82E3E36C0CE0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5976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23A1C64-044C-4194-A81B-32E78D3D595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73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10AD1BE6-A7B3-4E57-AA63-9A912719DA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71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3351E14-2599-4323-926B-9228571397F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4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00" y="1980000"/>
            <a:ext cx="9360000" cy="5040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9AA5C442-17C9-4273-912B-0664B04CF99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71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D1BA908-8FF2-4A44-8EC0-104ADADF3EA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AB383B7-B3C6-47A4-9659-CE8798F1C45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F66355C3-FC67-4E3B-AB8F-3F9BEAC0269D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85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9BCC7425-E764-4155-8A87-C9A3939F2EA9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2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0860C4C-590F-4DD2-9537-19CE57DA8E14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7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1DFD4D6-D895-4DE5-B962-4816FF78BBD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674FB22-8710-4B4B-AE39-75D8A025BB61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9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951528B-889D-4EA1-B8FD-69D27F16679A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4A87"/>
            </a:gs>
            <a:gs pos="100000">
              <a:srgbClr val="729FCF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2B25147-A685-4790-AD87-5F13AE41ED4B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s-E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518F63CD-5D24-4E55-A391-826A4C619F29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s-E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es-E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eclipse.org/kepler/index.jsp?topic=/org.eclipse.wb.doc.user/html/userinterface/design_view.html" TargetMode="External"/><Relationship Id="rId4" Type="http://schemas.openxmlformats.org/officeDocument/2006/relationships/hyperlink" Target="https://eclipse.org/windowbuilder/" TargetMode="External"/><Relationship Id="rId5" Type="http://schemas.openxmlformats.org/officeDocument/2006/relationships/hyperlink" Target="http://www.eclipse.org/proposals/tools.windowbuild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0100881677/PAI-WindowBuilder.gi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clipse.org/windowbuilder/download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177840"/>
            <a:ext cx="9071640" cy="1262160"/>
          </a:xfrm>
        </p:spPr>
        <p:txBody>
          <a:bodyPr/>
          <a:lstStyle/>
          <a:p>
            <a:pPr lvl="0"/>
            <a:r>
              <a:rPr lang="es-ES" sz="4800"/>
              <a:t>WindowBuilder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944000"/>
            <a:ext cx="2437920" cy="24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90440" y="2290319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6000" y="5181840"/>
            <a:ext cx="4098023" cy="141816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Guillermo Esquivel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Nicolás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Hernández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Programación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Aplicaciones Interactivas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210" y="2143630"/>
            <a:ext cx="4171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2400" dirty="0"/>
              <a:t>To set </a:t>
            </a:r>
            <a:r>
              <a:rPr lang="es-ES_tradnl" sz="2400" dirty="0" err="1"/>
              <a:t>layout</a:t>
            </a:r>
            <a:r>
              <a:rPr lang="es-ES_tradnl" sz="2400" dirty="0"/>
              <a:t>, </a:t>
            </a:r>
            <a:r>
              <a:rPr lang="es-ES_tradnl" sz="2400" dirty="0" err="1"/>
              <a:t>right</a:t>
            </a:r>
            <a:r>
              <a:rPr lang="es-ES_tradnl" sz="2400" dirty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</a:t>
            </a:r>
            <a:r>
              <a:rPr lang="es-ES_tradnl" sz="2400" dirty="0" err="1"/>
              <a:t>frame</a:t>
            </a:r>
            <a:r>
              <a:rPr lang="es-ES_tradnl" sz="2400" dirty="0"/>
              <a:t> and </a:t>
            </a:r>
            <a:r>
              <a:rPr lang="es-ES_tradnl" sz="2400" dirty="0" err="1"/>
              <a:t>select</a:t>
            </a:r>
            <a:r>
              <a:rPr lang="es-ES_tradnl" sz="2400" dirty="0"/>
              <a:t> " set </a:t>
            </a:r>
            <a:r>
              <a:rPr lang="es-ES_tradnl" sz="2400" dirty="0" err="1"/>
              <a:t>layout</a:t>
            </a:r>
            <a:r>
              <a:rPr lang="es-ES_tradnl" sz="2400" dirty="0"/>
              <a:t> " and </a:t>
            </a:r>
            <a:r>
              <a:rPr lang="es-ES_tradnl" sz="2400" dirty="0" err="1"/>
              <a:t>select</a:t>
            </a:r>
            <a:r>
              <a:rPr lang="es-ES_tradnl" sz="2400" dirty="0"/>
              <a:t>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appropriate</a:t>
            </a:r>
            <a:r>
              <a:rPr lang="es-ES_tradnl" sz="2400" dirty="0"/>
              <a:t> </a:t>
            </a:r>
            <a:r>
              <a:rPr lang="es-ES_tradnl" sz="2400" dirty="0" err="1"/>
              <a:t>layout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12" y="2143630"/>
            <a:ext cx="4610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955" y="1928113"/>
            <a:ext cx="34164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Palette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edit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their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properties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0" y="1751775"/>
            <a:ext cx="5976179" cy="45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widgets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provide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behavior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57" y="2525419"/>
            <a:ext cx="4867323" cy="4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rgbClr val="0070C0"/>
                </a:solidFill>
              </a:rPr>
              <a:t>Tips</a:t>
            </a:r>
            <a:r>
              <a:rPr lang="es-ES" sz="2400" dirty="0" smtClean="0">
                <a:solidFill>
                  <a:srgbClr val="0070C0"/>
                </a:solidFill>
              </a:rPr>
              <a:t> &amp; </a:t>
            </a:r>
            <a:r>
              <a:rPr lang="es-ES" sz="2400" dirty="0" err="1" smtClean="0">
                <a:solidFill>
                  <a:srgbClr val="0070C0"/>
                </a:solidFill>
              </a:rPr>
              <a:t>Tricks</a:t>
            </a:r>
            <a:endParaRPr lang="es-ES" sz="2400" dirty="0">
              <a:solidFill>
                <a:srgbClr val="0070C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38460" y="2525419"/>
            <a:ext cx="9071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Directly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editing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text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view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at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r>
              <a:rPr lang="es-ES_tradnl" sz="2400" dirty="0" smtClean="0"/>
              <a:t> time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Cofiguring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advanced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Reverting</a:t>
            </a:r>
            <a:r>
              <a:rPr lang="es-ES_tradnl" sz="2400" dirty="0" smtClean="0"/>
              <a:t> a widget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its</a:t>
            </a:r>
            <a:r>
              <a:rPr lang="es-ES_tradnl" sz="2400" dirty="0" smtClean="0"/>
              <a:t> default </a:t>
            </a:r>
            <a:r>
              <a:rPr lang="es-ES_tradnl" sz="2400" dirty="0" err="1" smtClean="0"/>
              <a:t>value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Hiding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code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parser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16153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Bi-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directional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Code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Generation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7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Internationalization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(i18n)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5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32432" y="2223909"/>
            <a:ext cx="8543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Embed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another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defined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isible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they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used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ex</a:t>
            </a:r>
            <a:r>
              <a:rPr lang="es-ES" sz="2400" dirty="0" err="1" smtClean="0"/>
              <a:t>posed</a:t>
            </a:r>
            <a:r>
              <a:rPr lang="es-ES" sz="2400" dirty="0" smtClean="0"/>
              <a:t> </a:t>
            </a:r>
            <a:r>
              <a:rPr lang="es-ES" sz="2400" dirty="0" err="1" smtClean="0"/>
              <a:t>via</a:t>
            </a:r>
            <a:r>
              <a:rPr lang="es-ES" sz="2400" dirty="0" smtClean="0"/>
              <a:t> </a:t>
            </a:r>
            <a:r>
              <a:rPr lang="es-ES" sz="2400" dirty="0" err="1" smtClean="0"/>
              <a:t>public</a:t>
            </a:r>
            <a:r>
              <a:rPr lang="es-ES" sz="2400" dirty="0" smtClean="0"/>
              <a:t> </a:t>
            </a:r>
            <a:r>
              <a:rPr lang="es-ES" sz="2400" dirty="0" err="1" smtClean="0"/>
              <a:t>accesors</a:t>
            </a:r>
            <a:r>
              <a:rPr lang="es-ES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smtClean="0"/>
              <a:t>Access </a:t>
            </a:r>
            <a:r>
              <a:rPr lang="es-ES" sz="2400" dirty="0" err="1" smtClean="0"/>
              <a:t>exposed</a:t>
            </a:r>
            <a:r>
              <a:rPr lang="es-ES" sz="2400" dirty="0" smtClean="0"/>
              <a:t> </a:t>
            </a:r>
            <a:r>
              <a:rPr lang="es-ES" sz="2400" dirty="0" err="1" smtClean="0"/>
              <a:t>custom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properties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err="1" smtClean="0"/>
              <a:t>Exposed</a:t>
            </a:r>
            <a:r>
              <a:rPr lang="es-ES" sz="2400" dirty="0" smtClean="0"/>
              <a:t> widgets </a:t>
            </a:r>
            <a:r>
              <a:rPr lang="es-ES" sz="2400" dirty="0" err="1" smtClean="0"/>
              <a:t>appear</a:t>
            </a:r>
            <a:r>
              <a:rPr lang="es-ES" sz="2400" dirty="0" smtClean="0"/>
              <a:t> in tree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“</a:t>
            </a:r>
            <a:r>
              <a:rPr lang="es-ES" sz="2400" dirty="0" err="1" smtClean="0"/>
              <a:t>exposed</a:t>
            </a:r>
            <a:r>
              <a:rPr lang="es-ES" sz="2400" dirty="0" smtClean="0"/>
              <a:t>” </a:t>
            </a:r>
            <a:r>
              <a:rPr lang="es-ES" sz="2400" dirty="0" err="1" smtClean="0"/>
              <a:t>decorator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Custom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Composites</a:t>
            </a:r>
            <a:r>
              <a:rPr lang="es-ES_tradnl" sz="2400" dirty="0" smtClean="0">
                <a:solidFill>
                  <a:srgbClr val="0070C0"/>
                </a:solidFill>
              </a:rPr>
              <a:t> &amp; </a:t>
            </a:r>
            <a:r>
              <a:rPr lang="es-ES_tradnl" sz="2400" dirty="0" err="1" smtClean="0">
                <a:solidFill>
                  <a:srgbClr val="0070C0"/>
                </a:solidFill>
              </a:rPr>
              <a:t>Panels</a:t>
            </a:r>
            <a:endParaRPr lang="es-ES_tradn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Factories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14400" y="2672862"/>
            <a:ext cx="86612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Create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static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Factory </a:t>
            </a:r>
            <a:r>
              <a:rPr lang="es-ES_tradnl" sz="2400" dirty="0" err="1" smtClean="0"/>
              <a:t>methods</a:t>
            </a:r>
            <a:r>
              <a:rPr lang="es-ES_tradnl" sz="2400" dirty="0" smtClean="0"/>
              <a:t> may be </a:t>
            </a:r>
            <a:r>
              <a:rPr lang="es-ES_tradnl" sz="2400" dirty="0" err="1" smtClean="0"/>
              <a:t>parametrized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one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more </a:t>
            </a:r>
            <a:r>
              <a:rPr lang="es-ES_tradnl" sz="2400" dirty="0" err="1" smtClean="0"/>
              <a:t>arguments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Morph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into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instance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1270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Visual </a:t>
            </a:r>
            <a:r>
              <a:rPr lang="es-ES_tradnl" sz="2400" dirty="0" err="1" smtClean="0">
                <a:solidFill>
                  <a:srgbClr val="0070C0"/>
                </a:solidFill>
              </a:rPr>
              <a:t>Inheritance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72862"/>
            <a:ext cx="8708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Shell,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JFrame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Jdialog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Japplet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are visible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 </a:t>
            </a:r>
            <a:r>
              <a:rPr lang="es-ES_tradnl" sz="2400" dirty="0" err="1" smtClean="0"/>
              <a:t>via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protected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accesors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custom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 </a:t>
            </a:r>
            <a:r>
              <a:rPr lang="es-ES_tradnl" sz="2400" dirty="0" err="1" smtClean="0"/>
              <a:t>appear</a:t>
            </a:r>
            <a:r>
              <a:rPr lang="es-ES_tradnl" sz="2400" dirty="0" smtClean="0"/>
              <a:t> in tree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decorator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8357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Event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Handling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49569"/>
            <a:ext cx="8708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First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trough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Second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a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67508" y="4957893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Deleting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smtClean="0"/>
              <a:t>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click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you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wish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then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press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58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503661"/>
            <a:ext cx="9360000" cy="553998"/>
          </a:xfrm>
        </p:spPr>
        <p:txBody>
          <a:bodyPr>
            <a:spAutoFit/>
          </a:bodyPr>
          <a:lstStyle/>
          <a:p>
            <a:pPr lvl="0"/>
            <a:r>
              <a:rPr lang="es-ES" dirty="0" err="1" smtClean="0"/>
              <a:t>Index</a:t>
            </a:r>
            <a:endParaRPr lang="es-E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936000" y="1658520"/>
            <a:ext cx="4680000" cy="822960"/>
          </a:xfrm>
        </p:spPr>
        <p:txBody>
          <a:bodyPr anchor="ctr"/>
          <a:lstStyle/>
          <a:p>
            <a:pPr lvl="0" algn="l" hangingPunct="0"/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What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will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we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talk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about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35558" y="2481480"/>
            <a:ext cx="8584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What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install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Short </a:t>
            </a:r>
            <a:r>
              <a:rPr lang="es-ES_tradnl" sz="2400" dirty="0" err="1" smtClean="0"/>
              <a:t>introduction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quick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start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Distribution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Wizards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Layout</a:t>
            </a:r>
            <a:r>
              <a:rPr lang="es-ES_tradnl" sz="2400" dirty="0" smtClean="0"/>
              <a:t> Managers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Exmples</a:t>
            </a:r>
            <a:endParaRPr lang="es-ES_tradnl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Menu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719754"/>
            <a:ext cx="8708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Menus</a:t>
            </a:r>
            <a:r>
              <a:rPr lang="es-ES_tradnl" sz="2400" dirty="0" smtClean="0"/>
              <a:t> are a must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just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abaout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GUIs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Only</a:t>
            </a:r>
            <a:r>
              <a:rPr lang="es-ES_tradnl" sz="2400" dirty="0" smtClean="0"/>
              <a:t> SWT </a:t>
            </a:r>
            <a:r>
              <a:rPr lang="es-ES_tradnl" sz="2400" dirty="0" err="1" smtClean="0"/>
              <a:t>Shells</a:t>
            </a:r>
            <a:r>
              <a:rPr lang="es-ES_tradnl" sz="2400" dirty="0" smtClean="0"/>
              <a:t>, SWT </a:t>
            </a:r>
            <a:r>
              <a:rPr lang="es-ES_tradnl" sz="2400" dirty="0" err="1"/>
              <a:t>A</a:t>
            </a:r>
            <a:r>
              <a:rPr lang="es-ES_tradnl" sz="2400" dirty="0" err="1" smtClean="0"/>
              <a:t>pplications</a:t>
            </a:r>
            <a:r>
              <a:rPr lang="es-ES_tradnl" sz="2400" dirty="0" smtClean="0"/>
              <a:t> Windows, and </a:t>
            </a:r>
            <a:r>
              <a:rPr lang="es-ES_tradnl" sz="2400" dirty="0" err="1" smtClean="0"/>
              <a:t>Wing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JFrames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supports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menubars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Each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can </a:t>
            </a:r>
            <a:r>
              <a:rPr lang="es-ES_tradnl" sz="2400" dirty="0" err="1"/>
              <a:t>have</a:t>
            </a:r>
            <a:r>
              <a:rPr lang="es-ES_tradnl" sz="2400" dirty="0"/>
              <a:t> at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Bar, </a:t>
            </a:r>
            <a:r>
              <a:rPr lang="es-ES_tradnl" sz="2400" dirty="0"/>
              <a:t>and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only</a:t>
            </a:r>
            <a:r>
              <a:rPr lang="es-ES_tradnl" sz="2400" dirty="0"/>
              <a:t> place </a:t>
            </a:r>
            <a:r>
              <a:rPr lang="es-ES_tradnl" sz="2400" dirty="0" err="1"/>
              <a:t>that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can </a:t>
            </a:r>
            <a:r>
              <a:rPr lang="es-ES_tradnl" sz="2400" dirty="0" err="1"/>
              <a:t>put</a:t>
            </a:r>
            <a:r>
              <a:rPr lang="es-ES_tradnl" sz="2400" dirty="0"/>
              <a:t> a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</a:t>
            </a:r>
            <a:r>
              <a:rPr lang="es-ES_tradnl" sz="2400" dirty="0"/>
              <a:t> 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directly</a:t>
            </a:r>
            <a:r>
              <a:rPr lang="es-ES_tradnl" sz="2400" dirty="0"/>
              <a:t> on a </a:t>
            </a:r>
            <a:r>
              <a:rPr lang="es-ES_tradnl" sz="2400" dirty="0" err="1"/>
              <a:t>window</a:t>
            </a:r>
            <a:r>
              <a:rPr lang="es-ES_tradnl" sz="2400" dirty="0"/>
              <a:t>. 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0416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Widget </a:t>
            </a:r>
            <a:r>
              <a:rPr lang="es-ES_tradnl" sz="2400" dirty="0" err="1" smtClean="0">
                <a:solidFill>
                  <a:srgbClr val="0070C0"/>
                </a:solidFill>
              </a:rPr>
              <a:t>Morphing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04000" y="2649569"/>
            <a:ext cx="4466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The</a:t>
            </a:r>
            <a:r>
              <a:rPr lang="es-ES_tradnl" sz="2400" dirty="0"/>
              <a:t> editor </a:t>
            </a:r>
            <a:r>
              <a:rPr lang="es-ES_tradnl" sz="2400" dirty="0" err="1"/>
              <a:t>allows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to </a:t>
            </a:r>
            <a:r>
              <a:rPr lang="es-ES_tradnl" sz="2400" dirty="0" err="1"/>
              <a:t>morph</a:t>
            </a:r>
            <a:r>
              <a:rPr lang="es-ES_tradnl" sz="2400" dirty="0"/>
              <a:t> similar </a:t>
            </a:r>
            <a:r>
              <a:rPr lang="es-ES_tradnl" sz="2400" dirty="0" err="1"/>
              <a:t>components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 </a:t>
            </a:r>
            <a:r>
              <a:rPr lang="es-ES_tradnl" sz="2400" dirty="0" err="1"/>
              <a:t>type</a:t>
            </a:r>
            <a:r>
              <a:rPr lang="es-ES_tradnl" sz="2400" dirty="0"/>
              <a:t> to </a:t>
            </a:r>
            <a:r>
              <a:rPr lang="es-ES_tradnl" sz="2400" dirty="0" err="1"/>
              <a:t>another</a:t>
            </a:r>
            <a:r>
              <a:rPr lang="es-ES_tradnl" sz="2400" dirty="0"/>
              <a:t>.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63" y="2337356"/>
            <a:ext cx="3551521" cy="42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Existing</a:t>
            </a:r>
            <a:r>
              <a:rPr lang="es-ES_tradnl" sz="2400" dirty="0" smtClean="0">
                <a:solidFill>
                  <a:srgbClr val="0070C0"/>
                </a:solidFill>
              </a:rPr>
              <a:t> Windows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3999" y="2766646"/>
            <a:ext cx="4654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 smtClean="0"/>
              <a:t>Open a file </a:t>
            </a:r>
            <a:r>
              <a:rPr lang="es-ES_tradnl" sz="2400" dirty="0" err="1" smtClean="0"/>
              <a:t>that</a:t>
            </a:r>
            <a:r>
              <a:rPr lang="es-ES_tradnl" sz="2400" dirty="0" smtClean="0"/>
              <a:t> has </a:t>
            </a:r>
            <a:r>
              <a:rPr lang="es-ES_tradnl" sz="2400" dirty="0" err="1" smtClean="0"/>
              <a:t>not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been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tool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file and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Open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&gt;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Editor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2" y="2951894"/>
            <a:ext cx="4915266" cy="31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36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Wizards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marL="457200" lvl="0" indent="-4572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Swing</a:t>
            </a: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JDialog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JApplet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JInternalFrame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Automatic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Bibliography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3"/>
              </a:rPr>
              <a:t>Help eclipse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4"/>
              </a:rPr>
              <a:t>Eclipse windowBuilder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5"/>
              </a:rPr>
              <a:t>Eclipse proposals windowBuilder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pPr lvl="0"/>
            <a:r>
              <a:rPr lang="es-ES"/>
              <a:t>END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8000" y="1872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dirty="0">
                <a:solidFill>
                  <a:srgbClr val="800000"/>
                </a:solidFill>
              </a:rPr>
              <a:t>THANKS!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You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can </a:t>
            </a:r>
            <a:r>
              <a:rPr lang="es-ES" sz="2400" dirty="0" err="1">
                <a:solidFill>
                  <a:srgbClr val="FF6600"/>
                </a:solidFill>
              </a:rPr>
              <a:t>find</a:t>
            </a:r>
            <a:r>
              <a:rPr lang="es-ES" sz="2400" dirty="0">
                <a:solidFill>
                  <a:srgbClr val="FF6600"/>
                </a:solidFill>
              </a:rPr>
              <a:t> as alu0100881677 &amp; </a:t>
            </a:r>
            <a:r>
              <a:rPr lang="es-ES" sz="2400" dirty="0" smtClean="0">
                <a:solidFill>
                  <a:srgbClr val="FF6600"/>
                </a:solidFill>
              </a:rPr>
              <a:t>alu0100898293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Slides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and </a:t>
            </a:r>
            <a:r>
              <a:rPr lang="es-ES" sz="2400" dirty="0" err="1">
                <a:solidFill>
                  <a:srgbClr val="FF6600"/>
                </a:solidFill>
              </a:rPr>
              <a:t>code</a:t>
            </a:r>
            <a:r>
              <a:rPr lang="es-ES" sz="2400" dirty="0">
                <a:solidFill>
                  <a:srgbClr val="FF6600"/>
                </a:solidFill>
              </a:rPr>
              <a:t> at </a:t>
            </a:r>
            <a:r>
              <a:rPr lang="es-ES" sz="2400" u="sng" dirty="0">
                <a:solidFill>
                  <a:srgbClr val="00CCFF"/>
                </a:solidFill>
                <a:hlinkClick r:id="rId3"/>
              </a:rPr>
              <a:t>Github </a:t>
            </a:r>
            <a:r>
              <a:rPr lang="es-ES" sz="2400" u="sng" dirty="0" smtClean="0">
                <a:solidFill>
                  <a:srgbClr val="00CCFF"/>
                </a:solidFill>
                <a:hlinkClick r:id="rId3"/>
              </a:rPr>
              <a:t>repo</a:t>
            </a:r>
            <a:endParaRPr lang="es-ES" sz="2400" u="sng" dirty="0" smtClean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endParaRPr lang="es-ES" sz="2400" u="sng" dirty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r>
              <a:rPr lang="es-ES" sz="2600" dirty="0" err="1" smtClean="0">
                <a:solidFill>
                  <a:srgbClr val="800000"/>
                </a:solidFill>
              </a:rPr>
              <a:t>Any</a:t>
            </a:r>
            <a:r>
              <a:rPr lang="es-ES" sz="2600" dirty="0" smtClean="0">
                <a:solidFill>
                  <a:srgbClr val="800000"/>
                </a:solidFill>
              </a:rPr>
              <a:t> </a:t>
            </a:r>
            <a:r>
              <a:rPr lang="es-ES" sz="2600" dirty="0" err="1">
                <a:solidFill>
                  <a:srgbClr val="800000"/>
                </a:solidFill>
              </a:rPr>
              <a:t>Question</a:t>
            </a:r>
            <a:r>
              <a:rPr lang="es-ES" sz="2600" dirty="0">
                <a:solidFill>
                  <a:srgbClr val="800000"/>
                </a:solidFill>
              </a:rPr>
              <a:t>?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dirty="0">
              <a:solidFill>
                <a:srgbClr val="8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2400" y="4896000"/>
            <a:ext cx="372096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What is WindowBuilder?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22079" y="1846800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03999" y="2435432"/>
            <a:ext cx="597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GUI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Makes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easy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complicated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windows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Visual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Java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Drag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-and-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Drop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handlers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Installation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000" y="1769040"/>
            <a:ext cx="9216000" cy="5646960"/>
          </a:xfrm>
        </p:spPr>
        <p:txBody>
          <a:bodyPr/>
          <a:lstStyle/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Eclipse,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Help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&gt;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Install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New Software…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Get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proper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link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3"/>
              </a:rPr>
              <a:t>http://www.eclipse.org/windowbuilder/download.php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Available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Software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dialog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enter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product's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update site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select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items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continue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confirm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Accept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license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agreement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Finish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  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Restart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Eclipse.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Distribution of the window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Design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Source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Structure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Tree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Palette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Toolbar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Context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Menu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54320" y="1905480"/>
            <a:ext cx="5377680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819" y="1903800"/>
            <a:ext cx="9360000" cy="443615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Create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 new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appropriate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wizard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32" y="2626535"/>
            <a:ext cx="6852405" cy="392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728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wizard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GUI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2" y="2501014"/>
            <a:ext cx="7816315" cy="4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_tradnl" sz="2400" b="1" dirty="0"/>
              <a:t> </a:t>
            </a:r>
            <a:r>
              <a:rPr lang="es-ES_tradnl" sz="2400" dirty="0"/>
              <a:t>A </a:t>
            </a:r>
            <a:r>
              <a:rPr lang="es-ES_tradnl" sz="2400" dirty="0" err="1"/>
              <a:t>class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existing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85" y="2501013"/>
            <a:ext cx="7106913" cy="46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0153" y="1874045"/>
            <a:ext cx="93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400" dirty="0" smtClean="0"/>
              <a:t>To use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smtClean="0"/>
              <a:t>"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</a:t>
            </a:r>
            <a:r>
              <a:rPr lang="es-ES_tradnl" sz="2400" dirty="0" smtClean="0"/>
              <a:t>" </a:t>
            </a:r>
            <a:r>
              <a:rPr lang="es-ES_tradnl" sz="2400" dirty="0"/>
              <a:t>at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bottom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editor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2474209"/>
            <a:ext cx="817744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732</Words>
  <Application>Microsoft Macintosh PowerPoint</Application>
  <PresentationFormat>Personalizado</PresentationFormat>
  <Paragraphs>211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40" baseType="lpstr">
      <vt:lpstr>Calibri</vt:lpstr>
      <vt:lpstr>DejaVu Sans</vt:lpstr>
      <vt:lpstr>Droid Sans Fallback</vt:lpstr>
      <vt:lpstr>FreeSans</vt:lpstr>
      <vt:lpstr>Liberation Sans</vt:lpstr>
      <vt:lpstr>Liberation Serif</vt:lpstr>
      <vt:lpstr>Source Sans Pro</vt:lpstr>
      <vt:lpstr>Source Sans Pro Black</vt:lpstr>
      <vt:lpstr>Source Sans Pro Semibold</vt:lpstr>
      <vt:lpstr>StarSymbol</vt:lpstr>
      <vt:lpstr>源ノ角ゴシック Heavy</vt:lpstr>
      <vt:lpstr>Arial</vt:lpstr>
      <vt:lpstr>Predeterminado</vt:lpstr>
      <vt:lpstr>midnightblue</vt:lpstr>
      <vt:lpstr>WindowBuilder</vt:lpstr>
      <vt:lpstr>Index</vt:lpstr>
      <vt:lpstr>What is WindowBuilder?</vt:lpstr>
      <vt:lpstr>Installation</vt:lpstr>
      <vt:lpstr>Distribution of the window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Data Binding</vt:lpstr>
      <vt:lpstr>Wizards</vt:lpstr>
      <vt:lpstr>Bibliography</vt:lpstr>
      <vt:lpstr>END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WindowBuilder</dc:title>
  <cp:lastModifiedBy>Usuario de Microsoft Office</cp:lastModifiedBy>
  <cp:revision>40</cp:revision>
  <cp:lastPrinted>2017-04-24T10:25:07Z</cp:lastPrinted>
  <dcterms:created xsi:type="dcterms:W3CDTF">2017-04-20T21:45:20Z</dcterms:created>
  <dcterms:modified xsi:type="dcterms:W3CDTF">2017-04-28T12:13:07Z</dcterms:modified>
</cp:coreProperties>
</file>